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 </a:t>
            </a:r>
            <a:endParaRPr lang="en-IN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lang="en-IN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478A420-089D-430B-B3BC-9E1387D7B53C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2</a:t>
            </a:fld>
            <a:endParaRPr lang="en-IN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lang="en-US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1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IN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IN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6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A5F43C9-13EE-41C7-AB42-07BC34C2BA54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IN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lang="en-US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1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IN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IN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C69E97C-E157-4A78-A831-E676ECE84FDD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IN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IN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IN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E6C68AA-E22C-43BE-9912-512B4A55DECA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IN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IN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IN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9CC406E-B429-433F-8695-2494215BC3F6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IN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IN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IN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A39BEF7-E68B-43F1-9075-5EED1EAFCFE5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IN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lang="en-US" sz="4000" b="1" u="none" strike="noStrike" cap="all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lang="en-US" sz="2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IN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IN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9DD0378-233D-48E5-9F0C-AC896D4875FE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IN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IN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IN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6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0264A33-A7EE-46B6-80F5-646920C61245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IN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IN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IN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8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AEA5464-8761-4977-9768-09991723C79F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IN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IN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IN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77A2A24-3561-4B90-BFA6-E482254BE3EC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IN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IN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IN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ABF5CF2-6A33-4326-9641-F89F913BFD65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IN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13492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MBTI Game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609480" y="3276720"/>
            <a:ext cx="8229240" cy="1752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algn="ctr">
              <a:buNone/>
            </a:pPr>
            <a:endParaRPr lang="en-IN" sz="3200" b="0" u="none" strike="noStrike">
              <a:solidFill>
                <a:schemeClr val="dk1">
                  <a:tint val="75000"/>
                </a:schemeClr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Common Instructions to all Teams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45 minutes: Discussions ( </a:t>
            </a:r>
            <a:r>
              <a:rPr lang="en-US" sz="3200" b="0" u="sng" strike="noStrike">
                <a:solidFill>
                  <a:schemeClr val="dk1"/>
                </a:solidFill>
                <a:effectLst/>
                <a:uFillTx/>
                <a:latin typeface="Calibri"/>
              </a:rPr>
              <a:t>Make Notes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!!)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15 minutes: Chart Making with details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Presentation BY GROUP: 5 minutes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What is your plan/ decision/ information?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How was the discussion in your Team?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What were the easy points of agreement?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What were the hard points that led to disagreement?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Team 1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Plan your perfect house party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Team 2</a:t>
            </a:r>
            <a:br>
              <a:rPr sz="3200"/>
            </a:b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Look at the Picture and write what you see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67" name="Picture 2"/>
          <p:cNvPicPr/>
          <p:nvPr/>
        </p:nvPicPr>
        <p:blipFill>
          <a:blip r:embed="rId1"/>
          <a:stretch/>
        </p:blipFill>
        <p:spPr>
          <a:xfrm>
            <a:off x="533520" y="1447920"/>
            <a:ext cx="8152920" cy="5257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Team 3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Plan a summer-long trip to Europe.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Team 4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You are hiring someone for a job. 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One candidate had a perfect resume and interview. 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The other candidate was not as outstanding as the first, however the second candidate is a single parent and really needs a job. 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You can only hire one person. 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Whom do you hire and why?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</a:pP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1417"/>
              </a:spcBef>
              <a:buNone/>
            </a:pP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Teams and Tasks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Team 1: Party: E vs I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Team 2: Picture: S vs N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Team 3: Vacation: T vs F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Team 4: Recruitment: J vs P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Our Preferences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77" name="Picture 2"/>
          <p:cNvPicPr/>
          <p:nvPr/>
        </p:nvPicPr>
        <p:blipFill>
          <a:blip r:embed="rId1"/>
          <a:stretch/>
        </p:blipFill>
        <p:spPr>
          <a:xfrm>
            <a:off x="1554840" y="1600200"/>
            <a:ext cx="6034320" cy="4525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Application>LibreOffice/25.8.4.2$MacOSX_AARCH64 LibreOffice_project/290daaa01b999472f0c7a3890eb6a550fd74c6df</Application>
  <AppVersion>15.0000</AppVersion>
  <Words>187</Words>
  <Paragraphs>26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2016-09-16T05:53:00Z</dcterms:created>
  <dc:creator>Arvind Venkatadri</dc:creator>
  <dc:description/>
  <dc:language>en-IN</dc:language>
  <cp:lastModifiedBy/>
  <dcterms:modified xsi:type="dcterms:W3CDTF">2026-02-03T18:53:47Z</dcterms:modified>
  <cp:revision>19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2</vt:i4>
  </property>
  <property fmtid="{D5CDD505-2E9C-101B-9397-08002B2CF9AE}" pid="3" name="KSOProductBuildVer">
    <vt:lpwstr>1033-10.2.0.5811</vt:lpwstr>
  </property>
  <property fmtid="{D5CDD505-2E9C-101B-9397-08002B2CF9AE}" pid="4" name="PresentationFormat">
    <vt:lpwstr>On-screen Show (4:3)</vt:lpwstr>
  </property>
  <property fmtid="{D5CDD505-2E9C-101B-9397-08002B2CF9AE}" pid="5" name="Slides">
    <vt:i4>9</vt:i4>
  </property>
</Properties>
</file>